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76" r:id="rId2"/>
    <p:sldId id="278" r:id="rId3"/>
    <p:sldId id="279" r:id="rId4"/>
    <p:sldId id="280" r:id="rId5"/>
    <p:sldId id="281" r:id="rId6"/>
    <p:sldId id="275" r:id="rId7"/>
    <p:sldId id="277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717"/>
  </p:normalViewPr>
  <p:slideViewPr>
    <p:cSldViewPr snapToGrid="0" snapToObjects="1">
      <p:cViewPr varScale="1">
        <p:scale>
          <a:sx n="67" d="100"/>
          <a:sy n="67" d="100"/>
        </p:scale>
        <p:origin x="61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0" y="142875"/>
            <a:ext cx="6305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  <a:p>
            <a:r>
              <a:rPr lang="en-GB" sz="2400" b="1" dirty="0"/>
              <a:t>10</a:t>
            </a:r>
            <a:r>
              <a:rPr lang="en-GB" sz="2400" b="1" baseline="30000" dirty="0"/>
              <a:t>th</a:t>
            </a:r>
            <a:r>
              <a:rPr lang="en-GB" sz="2400" b="1" dirty="0"/>
              <a:t> July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8E6476-70D2-461C-A93C-9E6B1282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3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247650" y="266700"/>
            <a:ext cx="6305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  <a:p>
            <a:r>
              <a:rPr lang="en-GB" sz="2400" b="1" dirty="0"/>
              <a:t>10</a:t>
            </a:r>
            <a:r>
              <a:rPr lang="en-GB" sz="2400" b="1" baseline="30000" dirty="0"/>
              <a:t>th</a:t>
            </a:r>
            <a:r>
              <a:rPr lang="en-GB" sz="2400" b="1" dirty="0"/>
              <a:t> July 2019</a:t>
            </a:r>
          </a:p>
          <a:p>
            <a:endParaRPr lang="en-GB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75EA4-5FB4-41AF-B3DF-CC3C5D6D2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3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247650" y="266700"/>
            <a:ext cx="6305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  <a:p>
            <a:r>
              <a:rPr lang="en-GB" sz="2400" b="1" dirty="0"/>
              <a:t>10</a:t>
            </a:r>
            <a:r>
              <a:rPr lang="en-GB" sz="2400" b="1" baseline="30000" dirty="0"/>
              <a:t>th</a:t>
            </a:r>
            <a:r>
              <a:rPr lang="en-GB" sz="2400" b="1" dirty="0"/>
              <a:t> July 2019</a:t>
            </a:r>
          </a:p>
          <a:p>
            <a:endParaRPr lang="en-GB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464B5-921F-4CB4-9F37-606B1806E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247650" y="266700"/>
            <a:ext cx="6305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  <a:p>
            <a:r>
              <a:rPr lang="en-GB" sz="2400" b="1" dirty="0"/>
              <a:t>10</a:t>
            </a:r>
            <a:r>
              <a:rPr lang="en-GB" sz="2400" b="1" baseline="30000" dirty="0"/>
              <a:t>th</a:t>
            </a:r>
            <a:r>
              <a:rPr lang="en-GB" sz="2400" b="1" dirty="0"/>
              <a:t> July 2019</a:t>
            </a:r>
          </a:p>
          <a:p>
            <a:endParaRPr lang="en-GB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8CBB6-9686-4C9D-A620-3C7C1C4C7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6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247650" y="266700"/>
            <a:ext cx="6305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  <a:p>
            <a:r>
              <a:rPr lang="en-GB" sz="2400" b="1"/>
              <a:t>10</a:t>
            </a:r>
            <a:r>
              <a:rPr lang="en-GB" sz="2400" b="1" baseline="30000"/>
              <a:t>th</a:t>
            </a:r>
            <a:r>
              <a:rPr lang="en-GB" sz="2400" b="1"/>
              <a:t> July 2019</a:t>
            </a:r>
          </a:p>
          <a:p>
            <a:endParaRPr lang="en-GB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0DA6E-3787-45E6-A76B-0C735C478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93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66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9DBF5-3AB6-4A90-8E20-30142789B0D4}"/>
              </a:ext>
            </a:extLst>
          </p:cNvPr>
          <p:cNvSpPr txBox="1"/>
          <p:nvPr/>
        </p:nvSpPr>
        <p:spPr>
          <a:xfrm>
            <a:off x="247650" y="266700"/>
            <a:ext cx="630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34a Davenant 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8E6476-70D2-461C-A93C-9E6B1282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3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uck driving down a street&#10;&#10;Description automatically generated">
            <a:extLst>
              <a:ext uri="{FF2B5EF4-FFF2-40B4-BE49-F238E27FC236}">
                <a16:creationId xmlns:a16="http://schemas.microsoft.com/office/drawing/2014/main" id="{98F0A958-B677-364A-A9DC-64923EBBF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48" y="0"/>
            <a:ext cx="9538138" cy="71536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27CB03-5987-3241-A463-4E7B40A1789E}"/>
              </a:ext>
            </a:extLst>
          </p:cNvPr>
          <p:cNvSpPr txBox="1"/>
          <p:nvPr/>
        </p:nvSpPr>
        <p:spPr>
          <a:xfrm>
            <a:off x="5659821" y="394138"/>
            <a:ext cx="2554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0815 080719</a:t>
            </a:r>
          </a:p>
        </p:txBody>
      </p:sp>
    </p:spTree>
    <p:extLst>
      <p:ext uri="{BB962C8B-B14F-4D97-AF65-F5344CB8AC3E}">
        <p14:creationId xmlns:p14="http://schemas.microsoft.com/office/powerpoint/2010/main" val="420857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E589181F-DBF4-E342-829A-1F2BB3245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72894" y="0"/>
            <a:ext cx="484621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CE9E75-2630-154F-B265-6F5859734BFF}"/>
              </a:ext>
            </a:extLst>
          </p:cNvPr>
          <p:cNvSpPr txBox="1"/>
          <p:nvPr/>
        </p:nvSpPr>
        <p:spPr>
          <a:xfrm>
            <a:off x="8671034" y="220717"/>
            <a:ext cx="352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hours later, on the </a:t>
            </a:r>
            <a:r>
              <a:rPr lang="en-US" dirty="0" err="1"/>
              <a:t>kerb</a:t>
            </a:r>
            <a:r>
              <a:rPr lang="en-US" dirty="0"/>
              <a:t> loading another vehicle @ 1120 080719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DD229A-D793-9A42-B776-F410B83248DB}"/>
              </a:ext>
            </a:extLst>
          </p:cNvPr>
          <p:cNvSpPr txBox="1"/>
          <p:nvPr/>
        </p:nvSpPr>
        <p:spPr>
          <a:xfrm>
            <a:off x="9525000" y="5990952"/>
            <a:ext cx="413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Parking Control?</a:t>
            </a:r>
          </a:p>
        </p:txBody>
      </p:sp>
    </p:spTree>
    <p:extLst>
      <p:ext uri="{BB962C8B-B14F-4D97-AF65-F5344CB8AC3E}">
        <p14:creationId xmlns:p14="http://schemas.microsoft.com/office/powerpoint/2010/main" val="136855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building, sky&#10;&#10;Description automatically generated">
            <a:extLst>
              <a:ext uri="{FF2B5EF4-FFF2-40B4-BE49-F238E27FC236}">
                <a16:creationId xmlns:a16="http://schemas.microsoft.com/office/drawing/2014/main" id="{84D200E1-1305-ED49-875D-4CEAB560D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2987" y="825722"/>
            <a:ext cx="6858000" cy="5143500"/>
          </a:xfrm>
          <a:prstGeom prst="rect">
            <a:avLst/>
          </a:prstGeom>
        </p:spPr>
      </p:pic>
      <p:pic>
        <p:nvPicPr>
          <p:cNvPr id="5" name="Picture 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AA10322C-1CA9-DF40-9BD4-2A087091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16487" y="825722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54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&#10;&#10;Description automatically generated">
            <a:extLst>
              <a:ext uri="{FF2B5EF4-FFF2-40B4-BE49-F238E27FC236}">
                <a16:creationId xmlns:a16="http://schemas.microsoft.com/office/drawing/2014/main" id="{6A93EB65-BB9A-E044-8C2C-6F63BF890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5250" y="857250"/>
            <a:ext cx="6858000" cy="5143500"/>
          </a:xfrm>
          <a:prstGeom prst="rect">
            <a:avLst/>
          </a:prstGeom>
        </p:spPr>
      </p:pic>
      <p:pic>
        <p:nvPicPr>
          <p:cNvPr id="5" name="Picture 4" descr="A view of a city street&#10;&#10;Description automatically generated">
            <a:extLst>
              <a:ext uri="{FF2B5EF4-FFF2-40B4-BE49-F238E27FC236}">
                <a16:creationId xmlns:a16="http://schemas.microsoft.com/office/drawing/2014/main" id="{F88216AD-ACCC-F547-A85D-DE441A081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2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building, ground&#10;&#10;Description automatically generated">
            <a:extLst>
              <a:ext uri="{FF2B5EF4-FFF2-40B4-BE49-F238E27FC236}">
                <a16:creationId xmlns:a16="http://schemas.microsoft.com/office/drawing/2014/main" id="{488445EC-828C-404C-98D0-C2D72F0C5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32" y="0"/>
            <a:ext cx="5143500" cy="6858000"/>
          </a:xfrm>
          <a:prstGeom prst="rect">
            <a:avLst/>
          </a:prstGeom>
        </p:spPr>
      </p:pic>
      <p:pic>
        <p:nvPicPr>
          <p:cNvPr id="5" name="Picture 4" descr="A truck is parked on the side of a road&#10;&#10;Description automatically generated">
            <a:extLst>
              <a:ext uri="{FF2B5EF4-FFF2-40B4-BE49-F238E27FC236}">
                <a16:creationId xmlns:a16="http://schemas.microsoft.com/office/drawing/2014/main" id="{FED0C883-C804-A049-BF8B-218A2B051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23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driving down a dirt road&#10;&#10;Description automatically generated">
            <a:extLst>
              <a:ext uri="{FF2B5EF4-FFF2-40B4-BE49-F238E27FC236}">
                <a16:creationId xmlns:a16="http://schemas.microsoft.com/office/drawing/2014/main" id="{19EB7B6C-DCB7-9F44-AEB1-D6049264D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843" y="0"/>
            <a:ext cx="5143500" cy="6858000"/>
          </a:xfrm>
          <a:prstGeom prst="rect">
            <a:avLst/>
          </a:prstGeom>
        </p:spPr>
      </p:pic>
      <p:pic>
        <p:nvPicPr>
          <p:cNvPr id="5" name="Picture 4" descr="A group of people on a sidewalk&#10;&#10;Description automatically generated">
            <a:extLst>
              <a:ext uri="{FF2B5EF4-FFF2-40B4-BE49-F238E27FC236}">
                <a16:creationId xmlns:a16="http://schemas.microsoft.com/office/drawing/2014/main" id="{BA8EC7F2-7CB2-D044-95C5-EE2D62203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34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61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IMG_0219.mov">
            <a:hlinkClick r:id="" action="ppaction://media"/>
            <a:extLst>
              <a:ext uri="{FF2B5EF4-FFF2-40B4-BE49-F238E27FC236}">
                <a16:creationId xmlns:a16="http://schemas.microsoft.com/office/drawing/2014/main" id="{8B94FCDE-6AA5-8C41-8732-4C57C68A04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B03450-C7AF-A849-AA46-57E2BA2DD416}"/>
              </a:ext>
            </a:extLst>
          </p:cNvPr>
          <p:cNvSpPr txBox="1"/>
          <p:nvPr/>
        </p:nvSpPr>
        <p:spPr>
          <a:xfrm>
            <a:off x="629587" y="974361"/>
            <a:ext cx="239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34200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that is driving down the street&#10;&#10;Description automatically generated">
            <a:extLst>
              <a:ext uri="{FF2B5EF4-FFF2-40B4-BE49-F238E27FC236}">
                <a16:creationId xmlns:a16="http://schemas.microsoft.com/office/drawing/2014/main" id="{2C2AD6A0-A24A-4B42-BC82-EC831E70C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3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54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 parked on the side of a house&#10;&#10;Description automatically generated">
            <a:extLst>
              <a:ext uri="{FF2B5EF4-FFF2-40B4-BE49-F238E27FC236}">
                <a16:creationId xmlns:a16="http://schemas.microsoft.com/office/drawing/2014/main" id="{7D54C02A-3C4D-F14C-9E32-638C0CF2A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4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IMG_0195.mov">
            <a:hlinkClick r:id="" action="ppaction://media"/>
            <a:extLst>
              <a:ext uri="{FF2B5EF4-FFF2-40B4-BE49-F238E27FC236}">
                <a16:creationId xmlns:a16="http://schemas.microsoft.com/office/drawing/2014/main" id="{5B55A26F-4986-4040-9069-2A5E582364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A586F8-CB3E-2346-9589-BEE427D8E887}"/>
              </a:ext>
            </a:extLst>
          </p:cNvPr>
          <p:cNvSpPr txBox="1"/>
          <p:nvPr/>
        </p:nvSpPr>
        <p:spPr>
          <a:xfrm>
            <a:off x="8559384" y="254833"/>
            <a:ext cx="363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67438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53</Words>
  <Application>Microsoft Office PowerPoint</Application>
  <PresentationFormat>Widescreen</PresentationFormat>
  <Paragraphs>16</Paragraphs>
  <Slides>17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DAVENANT ROAD ACTION GROUP</dc:title>
  <dc:creator>pauline broadway</dc:creator>
  <cp:lastModifiedBy>Richard Bayfield</cp:lastModifiedBy>
  <cp:revision>6</cp:revision>
  <dcterms:created xsi:type="dcterms:W3CDTF">2019-07-08T17:59:58Z</dcterms:created>
  <dcterms:modified xsi:type="dcterms:W3CDTF">2019-08-07T09:17:39Z</dcterms:modified>
</cp:coreProperties>
</file>